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20"/>
  </p:notesMasterIdLst>
  <p:sldIdLst>
    <p:sldId id="256" r:id="rId2"/>
    <p:sldId id="277" r:id="rId3"/>
    <p:sldId id="257" r:id="rId4"/>
    <p:sldId id="278" r:id="rId5"/>
    <p:sldId id="279" r:id="rId6"/>
    <p:sldId id="260" r:id="rId7"/>
    <p:sldId id="261" r:id="rId8"/>
    <p:sldId id="262" r:id="rId9"/>
    <p:sldId id="263" r:id="rId10"/>
    <p:sldId id="272" r:id="rId11"/>
    <p:sldId id="273" r:id="rId12"/>
    <p:sldId id="266" r:id="rId13"/>
    <p:sldId id="275" r:id="rId14"/>
    <p:sldId id="276" r:id="rId15"/>
    <p:sldId id="268" r:id="rId16"/>
    <p:sldId id="269" r:id="rId17"/>
    <p:sldId id="270" r:id="rId18"/>
    <p:sldId id="271" r:id="rId1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2" userDrawn="1">
          <p15:clr>
            <a:srgbClr val="A4A3A4"/>
          </p15:clr>
        </p15:guide>
        <p15:guide id="2" pos="3727" userDrawn="1">
          <p15:clr>
            <a:srgbClr val="A4A3A4"/>
          </p15:clr>
        </p15:guide>
        <p15:guide id="3" pos="438" userDrawn="1">
          <p15:clr>
            <a:srgbClr val="A4A3A4"/>
          </p15:clr>
        </p15:guide>
        <p15:guide id="5" pos="3953" userDrawn="1">
          <p15:clr>
            <a:srgbClr val="A4A3A4"/>
          </p15:clr>
        </p15:guide>
        <p15:guide id="6" orient="horz" pos="913" userDrawn="1">
          <p15:clr>
            <a:srgbClr val="A4A3A4"/>
          </p15:clr>
        </p15:guide>
        <p15:guide id="7" pos="724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826"/>
    <p:restoredTop sz="94613"/>
  </p:normalViewPr>
  <p:slideViewPr>
    <p:cSldViewPr snapToGrid="0" snapToObjects="1">
      <p:cViewPr varScale="1">
        <p:scale>
          <a:sx n="102" d="100"/>
          <a:sy n="102" d="100"/>
        </p:scale>
        <p:origin x="1248" y="72"/>
      </p:cViewPr>
      <p:guideLst>
        <p:guide orient="horz" pos="572"/>
        <p:guide pos="3727"/>
        <p:guide pos="438"/>
        <p:guide pos="3953"/>
        <p:guide orient="horz" pos="913"/>
        <p:guide pos="724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CC5B6-C830-E945-8A4D-D07A063B9621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BB865A-6191-3B48-B0BB-AC5B43A6536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6146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66901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533623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47032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83341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9623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24797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6888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72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microsoft.com/office/2007/relationships/hdphoto" Target="../media/hdphoto5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3.png"/><Relationship Id="rId4" Type="http://schemas.microsoft.com/office/2007/relationships/hdphoto" Target="../media/hdphoto5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5325" y="59955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Monsterlijke Microben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0000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kunnen op basis van de voor- en achterkant voorspellen wat voor soort boek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‘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Monsterlijke Microben’ is en wat het schrijfdoel van de auteur is.</a:t>
            </a:r>
          </a:p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kunnen voorspellen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wat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in dit boek zullen leren over microben, virussen en bacteriën.</a:t>
            </a:r>
          </a:p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kunnen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voorspellen wat de schrijver gaat vertellen onder het kopje ‘vleeskroket’.</a:t>
            </a:r>
          </a:p>
        </p:txBody>
      </p:sp>
      <p:pic>
        <p:nvPicPr>
          <p:cNvPr id="12" name="Picture 11" descr="Monsterlijke microben - Leesbevordering in de klas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4" t="1511" r="2106" b="1793"/>
          <a:stretch/>
        </p:blipFill>
        <p:spPr bwMode="auto">
          <a:xfrm>
            <a:off x="9372600" y="2914055"/>
            <a:ext cx="2123399" cy="278848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47963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6000" y="687487"/>
            <a:ext cx="482926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6000" y="711240"/>
            <a:ext cx="6480000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Teamwoordenboek afmaken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Tijdens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het lezen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 van de week afmaken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5016000" y="2526698"/>
            <a:ext cx="6480000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Plannen van de opdrachten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Lees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bladzijde 29 t/m 40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Memo’s plakken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 van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3</a:t>
            </a: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Monsterlijke Microben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9571" y="890321"/>
            <a:ext cx="1126671" cy="1591583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2753" y="2854325"/>
            <a:ext cx="2748042" cy="2448444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513" y="3978248"/>
            <a:ext cx="498306" cy="473075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D8B766F9-A9D2-424F-A9B7-BDFBE081507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513" y="1266382"/>
            <a:ext cx="498306" cy="47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1866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6276000" y="1089094"/>
            <a:ext cx="5220000" cy="470898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lvl="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285750" lvl="0" indent="-285750"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677988" algn="l"/>
              </a:tabLst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Vooruitblik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Toets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Introductie schrijfopdracht</a:t>
            </a:r>
          </a:p>
          <a:p>
            <a:pPr marL="352425" lvl="0" indent="-342900">
              <a:buFont typeface="Wingdings" panose="05000000000000000000" pitchFamily="2" charset="2"/>
              <a:buChar char="Ø"/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Success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for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All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276000" y="621194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Stap 4: Terugblik en vooruitblik</a:t>
            </a:r>
          </a:p>
        </p:txBody>
      </p:sp>
      <p:sp>
        <p:nvSpPr>
          <p:cNvPr id="23" name="Tekstvak 22"/>
          <p:cNvSpPr txBox="1"/>
          <p:nvPr/>
        </p:nvSpPr>
        <p:spPr>
          <a:xfrm>
            <a:off x="695324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Les 3</a:t>
            </a:r>
          </a:p>
        </p:txBody>
      </p:sp>
      <p:sp>
        <p:nvSpPr>
          <p:cNvPr id="24" name="Tekstvak 2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Monsterlijke Microben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9" name="Afbeelding 1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0646" y="3791763"/>
            <a:ext cx="3170707" cy="2074102"/>
          </a:xfrm>
          <a:prstGeom prst="rect">
            <a:avLst/>
          </a:prstGeom>
        </p:spPr>
      </p:pic>
      <p:sp>
        <p:nvSpPr>
          <p:cNvPr id="14" name="Tekstvak 12"/>
          <p:cNvSpPr txBox="1"/>
          <p:nvPr/>
        </p:nvSpPr>
        <p:spPr>
          <a:xfrm>
            <a:off x="695324" y="1079948"/>
            <a:ext cx="5400676" cy="470898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Memo’s vergelijken,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uitleggen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Test je kennis!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blz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40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Opdrachten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Groep	Aanvullende informatie delen 	over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virussen,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bacteriën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antibiotica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vaccins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Stadia van griep benoemen.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Tekstvak 16"/>
          <p:cNvSpPr txBox="1"/>
          <p:nvPr/>
        </p:nvSpPr>
        <p:spPr>
          <a:xfrm>
            <a:off x="695324" y="626123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Stap 3: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Maatjeswerk/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teamwerk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251" y="1611919"/>
            <a:ext cx="551985" cy="524036"/>
          </a:xfrm>
          <a:prstGeom prst="rect">
            <a:avLst/>
          </a:prstGeom>
        </p:spPr>
      </p:pic>
      <p:pic>
        <p:nvPicPr>
          <p:cNvPr id="21" name="Afbeelding 20">
            <a:extLst>
              <a:ext uri="{FF2B5EF4-FFF2-40B4-BE49-F238E27FC236}">
                <a16:creationId xmlns:a16="http://schemas.microsoft.com/office/drawing/2014/main" id="{2C06D234-958B-49DA-A940-FD4EFDA62F3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3181" y="3742215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7435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4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Monsterlijke Microben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00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kan informatie uit een tekst halen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Picture 12" descr="Monsterlijke microben - Leesbevordering in de klas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4" t="1511" r="2106" b="1793"/>
          <a:stretch/>
        </p:blipFill>
        <p:spPr bwMode="auto">
          <a:xfrm>
            <a:off x="9372601" y="1990726"/>
            <a:ext cx="2123399" cy="278848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573345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5325" y="908050"/>
            <a:ext cx="482926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 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Toets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5016675" y="2456998"/>
            <a:ext cx="6480000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Toets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maken (lees bladzijde 41 t/m 54)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30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Memo’s plakken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van de week afmaken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Stillezen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6675" y="908050"/>
            <a:ext cx="648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Oefenen voor de toets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4</a:t>
            </a: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Monsterlijke Microben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863" b="89916" l="9921" r="89980">
                        <a14:foregroundMark x1="39683" y1="30112" x2="39683" y2="30112"/>
                        <a14:foregroundMark x1="61706" y1="23249" x2="61706" y2="232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5271" y="4318847"/>
            <a:ext cx="1846729" cy="1308100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4511" y="1490208"/>
            <a:ext cx="491660" cy="466765"/>
          </a:xfrm>
          <a:prstGeom prst="rect">
            <a:avLst/>
          </a:prstGeom>
        </p:spPr>
      </p:pic>
      <p:pic>
        <p:nvPicPr>
          <p:cNvPr id="11" name="Afbeelding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4511" y="3038585"/>
            <a:ext cx="491660" cy="46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516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5325" y="908050"/>
            <a:ext cx="7234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3:	Voorbereiden op de schrijfopdracht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695324" y="1506755"/>
            <a:ext cx="7640601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Een observatieverslag schrijven bij een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proef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Stappenplan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doornemen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Materialen bij elkaar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zoeken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Materialen klaar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leggen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4</a:t>
            </a: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Monsterlijke Microben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314" y="2751325"/>
            <a:ext cx="491660" cy="466765"/>
          </a:xfrm>
          <a:prstGeom prst="rect">
            <a:avLst/>
          </a:prstGeom>
        </p:spPr>
      </p:pic>
      <p:pic>
        <p:nvPicPr>
          <p:cNvPr id="11" name="Afbeelding 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6067" l="9989" r="89984">
                        <a14:foregroundMark x1="18269" y1="59267" x2="18269" y2="59267"/>
                        <a14:foregroundMark x1="78980" y1="26400" x2="78980" y2="26400"/>
                        <a14:foregroundMark x1="33627" y1="19967" x2="33627" y2="19967"/>
                        <a14:foregroundMark x1="22409" y1="28967" x2="22409" y2="28967"/>
                        <a14:backgroundMark x1="26229" y1="24500" x2="26229" y2="24500"/>
                        <a14:backgroundMark x1="34081" y1="20600" x2="34081" y2="20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00151">
            <a:off x="7364045" y="2750982"/>
            <a:ext cx="4033661" cy="323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222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5325" y="1449388"/>
            <a:ext cx="10800000" cy="3477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Toets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Voorbereiding op de schrijfopdracht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Afmaken teamopdrachten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Schrijfopdracht</a:t>
            </a:r>
          </a:p>
          <a:p>
            <a:pPr marL="28575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Terugblik op de voorspelling</a:t>
            </a:r>
          </a:p>
          <a:p>
            <a:pPr marL="28575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Inleveren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teamboekje en teamwoordenboek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 van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4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Monsterlijke Microben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4: Terugblik en vooruitblik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8173" y="3303729"/>
            <a:ext cx="3863520" cy="2527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2174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5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Monsterlijke Microben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6675" y="1449388"/>
            <a:ext cx="108000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kunnen een proef uitvoeren en hier een observatieverslag van maken.</a:t>
            </a:r>
          </a:p>
        </p:txBody>
      </p:sp>
      <p:pic>
        <p:nvPicPr>
          <p:cNvPr id="13" name="Picture 12" descr="Monsterlijke microben - Leesbevordering in de klas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4" t="1511" r="2106" b="1793"/>
          <a:stretch/>
        </p:blipFill>
        <p:spPr bwMode="auto">
          <a:xfrm>
            <a:off x="9373276" y="1990726"/>
            <a:ext cx="2123399" cy="278848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617080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696000" y="1079489"/>
            <a:ext cx="10799388" cy="501675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Stappenplan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doorlezen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Taken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verdelen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Proef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uitvoeren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Observatieverslag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schrijven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	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30 minuten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 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Een andere proef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uitvoeren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Overleg hoe jullie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als team het verslag gaan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presenteren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minuten</a:t>
            </a:r>
          </a:p>
          <a:p>
            <a:pPr marL="9525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Groep	Presentatie van het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verslag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593570" y="615545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 Schrijfopdracht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5</a:t>
            </a:r>
          </a:p>
        </p:txBody>
      </p:sp>
      <p:sp>
        <p:nvSpPr>
          <p:cNvPr id="20" name="Tekstvak 19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Monsterlijke Microben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6067" l="9989" r="89984">
                        <a14:foregroundMark x1="18269" y1="59267" x2="18269" y2="59267"/>
                        <a14:foregroundMark x1="78980" y1="26400" x2="78980" y2="26400"/>
                        <a14:foregroundMark x1="33627" y1="19967" x2="33627" y2="19967"/>
                        <a14:foregroundMark x1="22409" y1="28967" x2="22409" y2="28967"/>
                        <a14:backgroundMark x1="26229" y1="24500" x2="26229" y2="24500"/>
                        <a14:backgroundMark x1="34081" y1="20600" x2="34081" y2="20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00151">
            <a:off x="9216411" y="1251604"/>
            <a:ext cx="2789347" cy="2235053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8267" y="2523858"/>
            <a:ext cx="551985" cy="524036"/>
          </a:xfrm>
          <a:prstGeom prst="rect">
            <a:avLst/>
          </a:prstGeom>
        </p:spPr>
      </p:pic>
      <p:pic>
        <p:nvPicPr>
          <p:cNvPr id="10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8267" y="4425222"/>
            <a:ext cx="551985" cy="524036"/>
          </a:xfrm>
          <a:prstGeom prst="rect">
            <a:avLst/>
          </a:prstGeom>
        </p:spPr>
      </p:pic>
      <p:pic>
        <p:nvPicPr>
          <p:cNvPr id="11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3854" y="5572211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2856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6675" y="1449388"/>
            <a:ext cx="10800000" cy="3477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Terugblik op de voorspelling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Schrijfopdracht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Teamboekje en teamwoordenboek inleveren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Teamopdrachten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Samenwerken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 van de week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Vooruitblik: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Nieuw boek 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4958" y="2911142"/>
            <a:ext cx="5375348" cy="3331722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5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Monsterlijke Microben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</p:spTree>
    <p:extLst>
      <p:ext uri="{BB962C8B-B14F-4D97-AF65-F5344CB8AC3E}">
        <p14:creationId xmlns:p14="http://schemas.microsoft.com/office/powerpoint/2010/main" val="1795558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Tekstvak 1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</a:t>
            </a:r>
          </a:p>
        </p:txBody>
      </p:sp>
      <p:sp>
        <p:nvSpPr>
          <p:cNvPr id="4" name="Tekstvak 17"/>
          <p:cNvSpPr txBox="1"/>
          <p:nvPr/>
        </p:nvSpPr>
        <p:spPr>
          <a:xfrm>
            <a:off x="4791807" y="50400"/>
            <a:ext cx="71745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Monsterlijke Microben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algn="r"/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1: Voorspellen nieuw boek &amp; doel van de schrijver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Tekstvak 12"/>
          <p:cNvSpPr txBox="1"/>
          <p:nvPr/>
        </p:nvSpPr>
        <p:spPr>
          <a:xfrm>
            <a:off x="776994" y="1494010"/>
            <a:ext cx="8182367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Gooi met de dobbelsteen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Beantwoord de vraag op de kaart (aanwijzingen boek)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Teamantwoord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10 minuten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Wat is het doel van de schrijver?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7" name="Afbeelding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9364" y="2617394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6543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5325" y="1449388"/>
            <a:ext cx="396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uizen (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ww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)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Nobelprijs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 thermostaat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4990599" y="1449388"/>
            <a:ext cx="6662685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Zoek de betekenis op in het woordenboek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Haal woorden voor het teamwoordenboek 	uit de tekst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Studiewijzers invullen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</a:t>
            </a:r>
          </a:p>
        </p:txBody>
      </p:sp>
      <p:sp>
        <p:nvSpPr>
          <p:cNvPr id="18" name="Tekstvak 1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Monsterlijke Microben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van de week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02" b="96271" l="3951" r="945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65160" y="2600849"/>
            <a:ext cx="1510361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046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6000" y="735797"/>
            <a:ext cx="4829263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teamopdrachten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4:	Maatjeswerk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5131513" y="750769"/>
            <a:ext cx="6480000" cy="31700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Plannen van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opdrachten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Lees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blz. 6 t/m 16 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Memo’s plakken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 van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week</a:t>
            </a: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Monsterlijke Microben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6" name="Afbeelding 1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5665" y="1111596"/>
            <a:ext cx="2748042" cy="2448444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6110" y="1336596"/>
            <a:ext cx="498306" cy="473075"/>
          </a:xfrm>
          <a:prstGeom prst="rect">
            <a:avLst/>
          </a:prstGeom>
        </p:spPr>
      </p:pic>
      <p:pic>
        <p:nvPicPr>
          <p:cNvPr id="13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6110" y="2845497"/>
            <a:ext cx="498306" cy="473075"/>
          </a:xfrm>
          <a:prstGeom prst="rect">
            <a:avLst/>
          </a:prstGeom>
        </p:spPr>
      </p:pic>
      <p:sp>
        <p:nvSpPr>
          <p:cNvPr id="18" name="Tekstvak 12"/>
          <p:cNvSpPr txBox="1"/>
          <p:nvPr/>
        </p:nvSpPr>
        <p:spPr>
          <a:xfrm>
            <a:off x="5131513" y="4209894"/>
            <a:ext cx="6480000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Memo’s vergelijken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Test je kennis! blz. 16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10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van de 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2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6110" y="5064268"/>
            <a:ext cx="498306" cy="47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9083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6275999" y="1213966"/>
            <a:ext cx="5473652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Samenwerkvaardigheid</a:t>
            </a:r>
          </a:p>
          <a:p>
            <a:pPr marL="285750" lvl="0" indent="-28575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van de week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lvl="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275999" y="679838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6: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sp>
        <p:nvSpPr>
          <p:cNvPr id="23" name="Tekstvak 22"/>
          <p:cNvSpPr txBox="1"/>
          <p:nvPr/>
        </p:nvSpPr>
        <p:spPr>
          <a:xfrm>
            <a:off x="695324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Tekstvak 2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Monsterlijke Microben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9" name="Afbeelding 1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1358" y="4497963"/>
            <a:ext cx="3269283" cy="2138586"/>
          </a:xfrm>
          <a:prstGeom prst="rect">
            <a:avLst/>
          </a:prstGeom>
        </p:spPr>
      </p:pic>
      <p:sp>
        <p:nvSpPr>
          <p:cNvPr id="14" name="Tekstvak 12"/>
          <p:cNvSpPr txBox="1"/>
          <p:nvPr/>
        </p:nvSpPr>
        <p:spPr>
          <a:xfrm>
            <a:off x="695324" y="1213966"/>
            <a:ext cx="5220000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Opdrachten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20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Groep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Voorspellingen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bespreken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Tekstvak 16"/>
          <p:cNvSpPr txBox="1"/>
          <p:nvPr/>
        </p:nvSpPr>
        <p:spPr>
          <a:xfrm>
            <a:off x="758825" y="679838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5: Teamwerk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207" y="1767366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9827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2</a:t>
            </a:r>
          </a:p>
        </p:txBody>
      </p:sp>
      <p:sp>
        <p:nvSpPr>
          <p:cNvPr id="14" name="Tekstvak 1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Monsterlijke Microben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1350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kunnen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overeenkomsten en verschillen tussen virussen en bacteriën bepalen. </a:t>
            </a:r>
          </a:p>
          <a:p>
            <a:pPr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kunnen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voorbeelden van beeldspraak benoemen.  </a:t>
            </a:r>
          </a:p>
          <a:p>
            <a:pPr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kunnen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in eigen woorden uitleggen wat antibiotica is.</a:t>
            </a:r>
          </a:p>
          <a:p>
            <a:pPr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kunnen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in eigen woorden uitleggen hoe een vaccin werkt.</a:t>
            </a:r>
          </a:p>
        </p:txBody>
      </p:sp>
      <p:pic>
        <p:nvPicPr>
          <p:cNvPr id="8" name="Picture 7" descr="Monsterlijke microben - Leesbevordering in de klas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4" t="1511" r="2106" b="1793"/>
          <a:stretch/>
        </p:blipFill>
        <p:spPr bwMode="auto">
          <a:xfrm>
            <a:off x="9437914" y="2914055"/>
            <a:ext cx="2058086" cy="268911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340448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6000" y="679280"/>
            <a:ext cx="482926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6000" y="666712"/>
            <a:ext cx="6480000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Teamwoordenboek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ijdens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het lezen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 van de week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5016000" y="2526698"/>
            <a:ext cx="6480000" cy="3477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Plannen van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opdrachten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Taakverdeling opschrijven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Lees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bladzijde 17 t/m 28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Memo’s plakken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 van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week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2</a:t>
            </a: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Monsterlijke Microben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5143" y="895582"/>
            <a:ext cx="1126671" cy="1591583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5478" y="2995064"/>
            <a:ext cx="2748042" cy="2448444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513" y="3364115"/>
            <a:ext cx="498306" cy="473075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59429669-15F8-48EB-AEA2-7518614434B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513" y="1218299"/>
            <a:ext cx="498306" cy="473075"/>
          </a:xfrm>
          <a:prstGeom prst="rect">
            <a:avLst/>
          </a:prstGeom>
        </p:spPr>
      </p:pic>
      <p:pic>
        <p:nvPicPr>
          <p:cNvPr id="13" name="Afbeelding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513" y="4970433"/>
            <a:ext cx="498306" cy="47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2355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6276000" y="1089094"/>
            <a:ext cx="5473652" cy="501675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lvl="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275999" y="631537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4: Terugblik en vooruitblik</a:t>
            </a:r>
          </a:p>
        </p:txBody>
      </p:sp>
      <p:sp>
        <p:nvSpPr>
          <p:cNvPr id="23" name="Tekstvak 22"/>
          <p:cNvSpPr txBox="1"/>
          <p:nvPr/>
        </p:nvSpPr>
        <p:spPr>
          <a:xfrm>
            <a:off x="695324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2</a:t>
            </a:r>
          </a:p>
        </p:txBody>
      </p:sp>
      <p:sp>
        <p:nvSpPr>
          <p:cNvPr id="24" name="Tekstvak 2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Monsterlijke Microben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9" name="Afbeelding 1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9399" y="4204535"/>
            <a:ext cx="3246853" cy="2123913"/>
          </a:xfrm>
          <a:prstGeom prst="rect">
            <a:avLst/>
          </a:prstGeom>
        </p:spPr>
      </p:pic>
      <p:sp>
        <p:nvSpPr>
          <p:cNvPr id="14" name="Tekstvak 12"/>
          <p:cNvSpPr txBox="1"/>
          <p:nvPr/>
        </p:nvSpPr>
        <p:spPr>
          <a:xfrm>
            <a:off x="557101" y="1079948"/>
            <a:ext cx="5400676" cy="501675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Memo’s vergelijken,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uitleggen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Test je kennis! 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blz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27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Opdrachten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20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Groep	Informatie delen over virussen, 	bacteriën, antibiotica en 	vaccins.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Voorbeelden van beeldspraak 	benoemen.</a:t>
            </a:r>
          </a:p>
        </p:txBody>
      </p:sp>
      <p:sp>
        <p:nvSpPr>
          <p:cNvPr id="16" name="Tekstvak 16"/>
          <p:cNvSpPr txBox="1"/>
          <p:nvPr/>
        </p:nvSpPr>
        <p:spPr>
          <a:xfrm>
            <a:off x="557101" y="632183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3: Maatjeswerk/teamwerk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324" y="1661731"/>
            <a:ext cx="551985" cy="524036"/>
          </a:xfrm>
          <a:prstGeom prst="rect">
            <a:avLst/>
          </a:prstGeom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4D5ABA26-6D4B-4A17-BE73-4D6ED7792A1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900" y="3795179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1523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3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Monsterlijke Microben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6000" y="1449388"/>
            <a:ext cx="108000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kunnen in een schema uitleggen hoe de stadia van griep verlopen.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Picture 12" descr="Monsterlijke microben - Leesbevordering in de klas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4" t="1511" r="2106" b="1793"/>
          <a:stretch/>
        </p:blipFill>
        <p:spPr bwMode="auto">
          <a:xfrm>
            <a:off x="9372600" y="1990726"/>
            <a:ext cx="2123399" cy="278848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499219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-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-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3544</TotalTime>
  <Words>1101</Words>
  <Application>Microsoft Office PowerPoint</Application>
  <PresentationFormat>Widescreen</PresentationFormat>
  <Paragraphs>303</Paragraphs>
  <Slides>18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</dc:title>
  <dc:creator>Hilbert Geerling</dc:creator>
  <cp:lastModifiedBy>E.M. Baas</cp:lastModifiedBy>
  <cp:revision>263</cp:revision>
  <dcterms:created xsi:type="dcterms:W3CDTF">2017-07-26T14:05:48Z</dcterms:created>
  <dcterms:modified xsi:type="dcterms:W3CDTF">2022-09-11T11:24:49Z</dcterms:modified>
</cp:coreProperties>
</file>